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9" r:id="rId9"/>
    <p:sldId id="264" r:id="rId10"/>
    <p:sldId id="267" r:id="rId11"/>
    <p:sldId id="268" r:id="rId12"/>
    <p:sldId id="266" r:id="rId13"/>
    <p:sldId id="265" r:id="rId14"/>
    <p:sldId id="272" r:id="rId15"/>
    <p:sldId id="273" r:id="rId16"/>
    <p:sldId id="274" r:id="rId17"/>
    <p:sldId id="270" r:id="rId18"/>
    <p:sldId id="27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25.06.2018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772400" cy="2619722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Единые требования </a:t>
            </a:r>
            <a:b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школьной форме в</a:t>
            </a:r>
            <a:b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ЭШГ № 13</a:t>
            </a:r>
            <a:b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«ЭКОС»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Требования к школьной форме для девочек 1 – го класса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Сарафан синий </a:t>
            </a:r>
            <a:r>
              <a:rPr lang="ru-RU" sz="2800" b="1" dirty="0" smtClean="0"/>
              <a:t>(5 см. выше колен), блуза однотонная белая. В зимний период разрешаются  водолазки белые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Брюки </a:t>
            </a:r>
            <a:r>
              <a:rPr lang="ru-RU" sz="2800" b="1" dirty="0" smtClean="0"/>
              <a:t>для девочек классического кроя, по длине закрывающие щиколотки ног.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Обувь: </a:t>
            </a:r>
            <a:r>
              <a:rPr lang="ru-RU" sz="2800" b="1" dirty="0" smtClean="0"/>
              <a:t>туфли, сапоги по сезону. Кеды, кроссовки, балетки, сандалии носить не разрешается.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Девочки: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user\Desktop\сарафан 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44824"/>
            <a:ext cx="2520280" cy="4752528"/>
          </a:xfrm>
          <a:prstGeom prst="rect">
            <a:avLst/>
          </a:prstGeom>
          <a:noFill/>
        </p:spPr>
      </p:pic>
      <p:pic>
        <p:nvPicPr>
          <p:cNvPr id="1028" name="Picture 4" descr="C:\Users\user\Desktop\сарафан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628800"/>
            <a:ext cx="3384376" cy="48245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брюки 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76672"/>
            <a:ext cx="2969792" cy="5256584"/>
          </a:xfrm>
          <a:prstGeom prst="rect">
            <a:avLst/>
          </a:prstGeom>
          <a:noFill/>
        </p:spPr>
      </p:pic>
      <p:pic>
        <p:nvPicPr>
          <p:cNvPr id="2051" name="Picture 3" descr="C:\Users\user\Desktop\брюки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04664"/>
            <a:ext cx="3744416" cy="5544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Требования к школьной форме для мальчиков 1-го класса: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Жилеты синие. 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Рубашки</a:t>
            </a:r>
            <a:r>
              <a:rPr lang="ru-RU" sz="2800" b="1" dirty="0" smtClean="0"/>
              <a:t> однотонные: белые, голубые. В зимний период разрешаются водолазки белые.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Брюки </a:t>
            </a:r>
            <a:r>
              <a:rPr lang="ru-RU" sz="2800" b="1" dirty="0" smtClean="0"/>
              <a:t>свободного кроя, по длине, закрывающие щиколотки ног.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Обувь </a:t>
            </a:r>
            <a:r>
              <a:rPr lang="ru-RU" sz="2800" b="1" dirty="0" smtClean="0"/>
              <a:t>не спортивная, туфли.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жилет 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3744416" cy="4824536"/>
          </a:xfrm>
          <a:prstGeom prst="rect">
            <a:avLst/>
          </a:prstGeom>
          <a:noFill/>
        </p:spPr>
      </p:pic>
      <p:pic>
        <p:nvPicPr>
          <p:cNvPr id="3075" name="Picture 3" descr="C:\Users\user\Desktop\жилет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692696"/>
            <a:ext cx="4602088" cy="52565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брюки мальчик 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4169569" cy="5559425"/>
          </a:xfrm>
          <a:prstGeom prst="rect">
            <a:avLst/>
          </a:prstGeom>
          <a:noFill/>
        </p:spPr>
      </p:pic>
      <p:pic>
        <p:nvPicPr>
          <p:cNvPr id="4099" name="Picture 3" descr="C:\Users\user\Desktop\брюки мальчик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620688"/>
            <a:ext cx="4104456" cy="56413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брюки жилет м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37037"/>
          <a:stretch>
            <a:fillRect/>
          </a:stretch>
        </p:blipFill>
        <p:spPr bwMode="auto">
          <a:xfrm>
            <a:off x="755576" y="980728"/>
            <a:ext cx="7956376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Единые требования к школьной форме для девочек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Жилет синий</a:t>
            </a:r>
          </a:p>
          <a:p>
            <a:r>
              <a:rPr lang="ru-RU" b="1" dirty="0" smtClean="0"/>
              <a:t> </a:t>
            </a:r>
            <a:r>
              <a:rPr lang="ru-RU" b="1" dirty="0" smtClean="0">
                <a:solidFill>
                  <a:srgbClr val="C00000"/>
                </a:solidFill>
              </a:rPr>
              <a:t>Юбка, сарафан, платье</a:t>
            </a:r>
            <a:r>
              <a:rPr lang="ru-RU" b="1" dirty="0" smtClean="0"/>
              <a:t> для </a:t>
            </a:r>
            <a:r>
              <a:rPr lang="ru-RU" b="1" dirty="0" smtClean="0"/>
              <a:t>девочек 7- 11 классов прямого покроя (рекомендованная длина юбки 5 см. выше колена</a:t>
            </a:r>
            <a:r>
              <a:rPr lang="ru-RU" b="1" dirty="0" smtClean="0"/>
              <a:t>)</a:t>
            </a:r>
            <a:endParaRPr lang="ru-RU" b="1" dirty="0" smtClean="0"/>
          </a:p>
          <a:p>
            <a:r>
              <a:rPr lang="ru-RU" b="1" dirty="0" smtClean="0">
                <a:solidFill>
                  <a:srgbClr val="C00000"/>
                </a:solidFill>
              </a:rPr>
              <a:t>Брюки </a:t>
            </a:r>
            <a:r>
              <a:rPr lang="ru-RU" b="1" dirty="0" smtClean="0"/>
              <a:t>для девочек классического кроя, по длине, закрывающие щиколотки ног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Блуза</a:t>
            </a:r>
            <a:r>
              <a:rPr lang="ru-RU" b="1" dirty="0" smtClean="0"/>
              <a:t> белая, голубая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Обувь</a:t>
            </a:r>
            <a:r>
              <a:rPr lang="ru-RU" b="1" dirty="0" smtClean="0"/>
              <a:t>: туфли, сапоги по сезону. Кеды, кроссовки, сандалии носить не разрешается.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юбка 7-11 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4286" t="4762" r="17143" b="30952"/>
          <a:stretch>
            <a:fillRect/>
          </a:stretch>
        </p:blipFill>
        <p:spPr bwMode="auto">
          <a:xfrm>
            <a:off x="611560" y="1412776"/>
            <a:ext cx="1728192" cy="1944216"/>
          </a:xfrm>
          <a:prstGeom prst="rect">
            <a:avLst/>
          </a:prstGeom>
          <a:noFill/>
        </p:spPr>
      </p:pic>
      <p:pic>
        <p:nvPicPr>
          <p:cNvPr id="1027" name="Picture 3" descr="C:\Users\user\Desktop\юбка 7-11.jpg"/>
          <p:cNvPicPr>
            <a:picLocks noChangeAspect="1" noChangeArrowheads="1"/>
          </p:cNvPicPr>
          <p:nvPr/>
        </p:nvPicPr>
        <p:blipFill>
          <a:blip r:embed="rId3" cstate="print"/>
          <a:srcRect l="10000" r="13333" b="38462"/>
          <a:stretch>
            <a:fillRect/>
          </a:stretch>
        </p:blipFill>
        <p:spPr bwMode="auto">
          <a:xfrm>
            <a:off x="1835696" y="4077072"/>
            <a:ext cx="1656184" cy="1728192"/>
          </a:xfrm>
          <a:prstGeom prst="rect">
            <a:avLst/>
          </a:prstGeom>
          <a:noFill/>
        </p:spPr>
      </p:pic>
      <p:pic>
        <p:nvPicPr>
          <p:cNvPr id="1028" name="Picture 4" descr="C:\Users\user\Desktop\юбка 7-11 2.jpg"/>
          <p:cNvPicPr>
            <a:picLocks noChangeAspect="1" noChangeArrowheads="1"/>
          </p:cNvPicPr>
          <p:nvPr/>
        </p:nvPicPr>
        <p:blipFill>
          <a:blip r:embed="rId4" cstate="print"/>
          <a:srcRect b="46808"/>
          <a:stretch>
            <a:fillRect/>
          </a:stretch>
        </p:blipFill>
        <p:spPr bwMode="auto">
          <a:xfrm>
            <a:off x="6372200" y="2420888"/>
            <a:ext cx="2232248" cy="1800200"/>
          </a:xfrm>
          <a:prstGeom prst="rect">
            <a:avLst/>
          </a:prstGeom>
          <a:noFill/>
        </p:spPr>
      </p:pic>
      <p:pic>
        <p:nvPicPr>
          <p:cNvPr id="1029" name="Picture 5" descr="C:\Users\user\Desktop\юбка 7 класс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1196752"/>
            <a:ext cx="1944216" cy="3501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юбка в складку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60648"/>
            <a:ext cx="2592288" cy="2952328"/>
          </a:xfrm>
          <a:prstGeom prst="rect">
            <a:avLst/>
          </a:prstGeom>
          <a:noFill/>
        </p:spPr>
      </p:pic>
      <p:pic>
        <p:nvPicPr>
          <p:cNvPr id="2051" name="Picture 3" descr="C:\Users\user\Desktop\юбка в складку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3284984"/>
            <a:ext cx="2520280" cy="3312368"/>
          </a:xfrm>
          <a:prstGeom prst="rect">
            <a:avLst/>
          </a:prstGeom>
          <a:noFill/>
        </p:spPr>
      </p:pic>
      <p:pic>
        <p:nvPicPr>
          <p:cNvPr id="2052" name="Picture 4" descr="C:\Users\user\Desktop\юбка в складку.jpg"/>
          <p:cNvPicPr>
            <a:picLocks noChangeAspect="1" noChangeArrowheads="1"/>
          </p:cNvPicPr>
          <p:nvPr/>
        </p:nvPicPr>
        <p:blipFill>
          <a:blip r:embed="rId4" cstate="print"/>
          <a:srcRect t="8000" b="44000"/>
          <a:stretch>
            <a:fillRect/>
          </a:stretch>
        </p:blipFill>
        <p:spPr bwMode="auto">
          <a:xfrm>
            <a:off x="4427984" y="548680"/>
            <a:ext cx="4464496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брюки 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76672"/>
            <a:ext cx="2969792" cy="5256584"/>
          </a:xfrm>
          <a:prstGeom prst="rect">
            <a:avLst/>
          </a:prstGeom>
          <a:noFill/>
        </p:spPr>
      </p:pic>
      <p:pic>
        <p:nvPicPr>
          <p:cNvPr id="2051" name="Picture 3" descr="C:\Users\user\Desktop\брюки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04664"/>
            <a:ext cx="3744416" cy="5544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Единые требования к школьной форме для мальчиков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Жилеты синие: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1-8 классы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Брюки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свободного кроя, по длине, закрывающие щиколотки ног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Строгий костюм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однотонного цвета, синий(брюки, пиджак) : 9-11 классы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Рубашка: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белая, голубая, серая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Обувь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спортивная, туфли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школьной форме, на левой стороне размещается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эмблема школы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жилет 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3744416" cy="4824536"/>
          </a:xfrm>
          <a:prstGeom prst="rect">
            <a:avLst/>
          </a:prstGeom>
          <a:noFill/>
        </p:spPr>
      </p:pic>
      <p:pic>
        <p:nvPicPr>
          <p:cNvPr id="3075" name="Picture 3" descr="C:\Users\user\Desktop\жилет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692696"/>
            <a:ext cx="4602088" cy="52565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брюки мальчик 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4169569" cy="5559425"/>
          </a:xfrm>
          <a:prstGeom prst="rect">
            <a:avLst/>
          </a:prstGeom>
          <a:noFill/>
        </p:spPr>
      </p:pic>
      <p:pic>
        <p:nvPicPr>
          <p:cNvPr id="4099" name="Picture 3" descr="C:\Users\user\Desktop\брюки мальчик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620688"/>
            <a:ext cx="4104456" cy="56413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брюки жилет м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37037"/>
          <a:stretch>
            <a:fillRect/>
          </a:stretch>
        </p:blipFill>
        <p:spPr bwMode="auto">
          <a:xfrm>
            <a:off x="755576" y="980728"/>
            <a:ext cx="7956376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костюм мальчики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26248"/>
          <a:stretch>
            <a:fillRect/>
          </a:stretch>
        </p:blipFill>
        <p:spPr bwMode="auto">
          <a:xfrm>
            <a:off x="251520" y="476672"/>
            <a:ext cx="3744416" cy="5544616"/>
          </a:xfrm>
          <a:prstGeom prst="rect">
            <a:avLst/>
          </a:prstGeom>
          <a:noFill/>
        </p:spPr>
      </p:pic>
      <p:pic>
        <p:nvPicPr>
          <p:cNvPr id="4099" name="Picture 3" descr="C:\Users\user\Desktop\костюм мальчиуик1.jpg"/>
          <p:cNvPicPr>
            <a:picLocks noChangeAspect="1" noChangeArrowheads="1"/>
          </p:cNvPicPr>
          <p:nvPr/>
        </p:nvPicPr>
        <p:blipFill>
          <a:blip r:embed="rId3" cstate="print"/>
          <a:srcRect t="26866"/>
          <a:stretch>
            <a:fillRect/>
          </a:stretch>
        </p:blipFill>
        <p:spPr bwMode="auto">
          <a:xfrm>
            <a:off x="4427984" y="836712"/>
            <a:ext cx="4320480" cy="53285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7488832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264</TotalTime>
  <Words>228</Words>
  <Application>Microsoft Office PowerPoint</Application>
  <PresentationFormat>Экран (4:3)</PresentationFormat>
  <Paragraphs>24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Единые требования  к школьной форме в  ЭШГ № 13 «ЭКОС»</vt:lpstr>
      <vt:lpstr>Требования к школьной форме для девочек 1 – го класса</vt:lpstr>
      <vt:lpstr>Девочки:</vt:lpstr>
      <vt:lpstr>Слайд 4</vt:lpstr>
      <vt:lpstr>Требования к школьной форме для мальчиков 1-го класса: </vt:lpstr>
      <vt:lpstr>Слайд 6</vt:lpstr>
      <vt:lpstr>Слайд 7</vt:lpstr>
      <vt:lpstr>Слайд 8</vt:lpstr>
      <vt:lpstr>Единые требования к школьной форме для девочек</vt:lpstr>
      <vt:lpstr>Слайд 10</vt:lpstr>
      <vt:lpstr>Слайд 11</vt:lpstr>
      <vt:lpstr>Слайд 12</vt:lpstr>
      <vt:lpstr>Единые требования к школьной форме для мальчиков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Единые требования  к школьной форме в  ЭШГ № 13 «ЭКОС»</dc:title>
  <dc:creator>user</dc:creator>
  <cp:lastModifiedBy>RePack by SPecialiST</cp:lastModifiedBy>
  <cp:revision>6</cp:revision>
  <dcterms:created xsi:type="dcterms:W3CDTF">2018-04-26T13:06:05Z</dcterms:created>
  <dcterms:modified xsi:type="dcterms:W3CDTF">2018-06-25T05:26:23Z</dcterms:modified>
</cp:coreProperties>
</file>